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60" r:id="rId3"/>
    <p:sldId id="261" r:id="rId4"/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FA88D2-2CA7-4160-932D-3DB954A6F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Water </a:t>
            </a:r>
            <a:r>
              <a:rPr lang="en-GB" dirty="0" err="1"/>
              <a:t>Sportschool</a:t>
            </a:r>
            <a:r>
              <a:rPr lang="en-GB" dirty="0"/>
              <a:t> (HANZE)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778467-494B-43F7-B871-7A3213368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Intern </a:t>
            </a:r>
            <a:r>
              <a:rPr lang="en-GB" dirty="0" err="1"/>
              <a:t>opleiden</a:t>
            </a:r>
            <a:r>
              <a:rPr lang="en-GB" dirty="0"/>
              <a:t> </a:t>
            </a:r>
            <a:r>
              <a:rPr lang="en-GB" dirty="0" err="1"/>
              <a:t>instructeurs</a:t>
            </a:r>
            <a:r>
              <a:rPr lang="en-GB" dirty="0"/>
              <a:t> (</a:t>
            </a:r>
            <a:r>
              <a:rPr lang="en-GB" dirty="0" err="1"/>
              <a:t>zeilen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surfen</a:t>
            </a:r>
            <a:r>
              <a:rPr lang="en-GB" dirty="0"/>
              <a:t>) </a:t>
            </a:r>
          </a:p>
          <a:p>
            <a:r>
              <a:rPr lang="en-GB" dirty="0"/>
              <a:t>Stakeholder in de </a:t>
            </a:r>
            <a:r>
              <a:rPr lang="en-GB" dirty="0" err="1"/>
              <a:t>watersport</a:t>
            </a:r>
            <a:r>
              <a:rPr lang="en-GB" dirty="0"/>
              <a:t> experience (</a:t>
            </a:r>
            <a:r>
              <a:rPr lang="en-GB" dirty="0" err="1"/>
              <a:t>watersportkamp</a:t>
            </a:r>
            <a:r>
              <a:rPr lang="en-GB" dirty="0"/>
              <a:t> ALO </a:t>
            </a:r>
            <a:r>
              <a:rPr lang="en-GB" dirty="0" err="1"/>
              <a:t>en</a:t>
            </a:r>
            <a:r>
              <a:rPr lang="en-GB" dirty="0"/>
              <a:t> SK) </a:t>
            </a:r>
          </a:p>
          <a:p>
            <a:r>
              <a:rPr lang="en-GB" dirty="0" err="1"/>
              <a:t>watersportstimulering</a:t>
            </a:r>
            <a:r>
              <a:rPr lang="en-GB" dirty="0"/>
              <a:t> </a:t>
            </a:r>
            <a:r>
              <a:rPr lang="en-GB" dirty="0" err="1"/>
              <a:t>regio</a:t>
            </a:r>
            <a:r>
              <a:rPr lang="en-GB" dirty="0"/>
              <a:t> Groningen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 err="1">
                <a:sym typeface="Wingdings" panose="05000000000000000000" pitchFamily="2" charset="2"/>
              </a:rPr>
              <a:t>betrekken</a:t>
            </a:r>
            <a:r>
              <a:rPr lang="en-GB" dirty="0">
                <a:sym typeface="Wingdings" panose="05000000000000000000" pitchFamily="2" charset="2"/>
              </a:rPr>
              <a:t> van MBO, </a:t>
            </a:r>
            <a:r>
              <a:rPr lang="en-GB" dirty="0" err="1">
                <a:sym typeface="Wingdings" panose="05000000000000000000" pitchFamily="2" charset="2"/>
              </a:rPr>
              <a:t>middelbare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en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basisscholen</a:t>
            </a:r>
            <a:r>
              <a:rPr lang="en-GB" dirty="0">
                <a:sym typeface="Wingdings" panose="05000000000000000000" pitchFamily="2" charset="2"/>
              </a:rPr>
              <a:t>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84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40B04-35C1-48D1-9948-65828E5EC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Toekomst</a:t>
            </a:r>
            <a:r>
              <a:rPr lang="en-GB" dirty="0"/>
              <a:t> </a:t>
            </a:r>
            <a:r>
              <a:rPr lang="en-GB" dirty="0" err="1"/>
              <a:t>beeld</a:t>
            </a:r>
            <a:r>
              <a:rPr lang="en-GB" dirty="0"/>
              <a:t> </a:t>
            </a:r>
            <a:r>
              <a:rPr lang="en-GB" dirty="0" err="1"/>
              <a:t>watersportschool</a:t>
            </a:r>
            <a:r>
              <a:rPr lang="en-GB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7A3649-558E-4FCB-B272-ADB6CA1F6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werken</a:t>
            </a:r>
            <a:r>
              <a:rPr lang="en-GB" dirty="0"/>
              <a:t> van </a:t>
            </a:r>
            <a:r>
              <a:rPr lang="en-GB" dirty="0" err="1"/>
              <a:t>uit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georganiseerde</a:t>
            </a:r>
            <a:r>
              <a:rPr lang="en-GB" dirty="0"/>
              <a:t> </a:t>
            </a:r>
            <a:r>
              <a:rPr lang="en-GB" dirty="0" err="1"/>
              <a:t>vaste</a:t>
            </a:r>
            <a:r>
              <a:rPr lang="en-GB" dirty="0"/>
              <a:t> </a:t>
            </a:r>
            <a:r>
              <a:rPr lang="en-GB" dirty="0" err="1"/>
              <a:t>locatie</a:t>
            </a:r>
            <a:r>
              <a:rPr lang="en-GB" dirty="0"/>
              <a:t> </a:t>
            </a:r>
          </a:p>
          <a:p>
            <a:r>
              <a:rPr lang="en-GB" dirty="0" err="1"/>
              <a:t>groei</a:t>
            </a:r>
            <a:r>
              <a:rPr lang="en-GB" dirty="0"/>
              <a:t> van de </a:t>
            </a:r>
            <a:r>
              <a:rPr lang="en-GB" dirty="0" err="1"/>
              <a:t>watersportschool</a:t>
            </a:r>
            <a:r>
              <a:rPr lang="en-GB" dirty="0"/>
              <a:t> </a:t>
            </a:r>
          </a:p>
          <a:p>
            <a:r>
              <a:rPr lang="en-GB" dirty="0" err="1"/>
              <a:t>Zelfvoorzienend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 eigen </a:t>
            </a:r>
            <a:r>
              <a:rPr lang="en-GB" dirty="0" err="1">
                <a:sym typeface="Wingdings" panose="05000000000000000000" pitchFamily="2" charset="2"/>
              </a:rPr>
              <a:t>kosten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dekken</a:t>
            </a:r>
            <a:r>
              <a:rPr lang="en-GB" dirty="0">
                <a:sym typeface="Wingdings" panose="05000000000000000000" pitchFamily="2" charset="2"/>
              </a:rPr>
              <a:t> </a:t>
            </a:r>
          </a:p>
          <a:p>
            <a:r>
              <a:rPr lang="en-GB" dirty="0" err="1"/>
              <a:t>Samenwerkingsverband</a:t>
            </a:r>
            <a:r>
              <a:rPr lang="en-GB" dirty="0"/>
              <a:t> best western hotel (</a:t>
            </a:r>
            <a:r>
              <a:rPr lang="en-GB" dirty="0" err="1"/>
              <a:t>Paterswoldsemeer</a:t>
            </a:r>
            <a:r>
              <a:rPr lang="en-GB" dirty="0"/>
              <a:t>) </a:t>
            </a:r>
          </a:p>
          <a:p>
            <a:pPr lvl="1"/>
            <a:r>
              <a:rPr lang="en-GB" dirty="0" err="1"/>
              <a:t>Verhuur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hotel </a:t>
            </a:r>
            <a:r>
              <a:rPr lang="en-GB" dirty="0" err="1"/>
              <a:t>gasten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Gratis </a:t>
            </a:r>
            <a:r>
              <a:rPr lang="en-GB" dirty="0" err="1"/>
              <a:t>gebruiken</a:t>
            </a:r>
            <a:r>
              <a:rPr lang="en-GB" dirty="0"/>
              <a:t> van de </a:t>
            </a:r>
            <a:r>
              <a:rPr lang="en-GB" dirty="0" err="1"/>
              <a:t>grond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bebouwen</a:t>
            </a:r>
            <a:r>
              <a:rPr lang="en-GB" dirty="0"/>
              <a:t> </a:t>
            </a:r>
            <a:r>
              <a:rPr lang="en-GB" dirty="0" err="1"/>
              <a:t>hiervan</a:t>
            </a:r>
            <a:r>
              <a:rPr lang="en-GB" dirty="0"/>
              <a:t> </a:t>
            </a:r>
          </a:p>
          <a:p>
            <a:r>
              <a:rPr lang="en-GB" dirty="0" err="1"/>
              <a:t>Laagdrempeligheid</a:t>
            </a:r>
            <a:r>
              <a:rPr lang="en-GB" dirty="0"/>
              <a:t> </a:t>
            </a:r>
            <a:r>
              <a:rPr lang="en-GB" dirty="0" err="1"/>
              <a:t>toevoegen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verhuur</a:t>
            </a:r>
            <a:r>
              <a:rPr lang="en-GB" dirty="0"/>
              <a:t> (</a:t>
            </a:r>
            <a:r>
              <a:rPr lang="en-GB" dirty="0" err="1"/>
              <a:t>Kajakken</a:t>
            </a:r>
            <a:r>
              <a:rPr lang="en-GB" dirty="0"/>
              <a:t>) </a:t>
            </a:r>
          </a:p>
          <a:p>
            <a:r>
              <a:rPr lang="en-GB" b="1" dirty="0" err="1"/>
              <a:t>Leerschol</a:t>
            </a:r>
            <a:r>
              <a:rPr lang="en-GB" b="1" dirty="0"/>
              <a:t> </a:t>
            </a:r>
            <a:r>
              <a:rPr lang="en-GB" b="1" dirty="0" err="1"/>
              <a:t>voor</a:t>
            </a:r>
            <a:r>
              <a:rPr lang="en-GB" b="1" dirty="0"/>
              <a:t> </a:t>
            </a:r>
            <a:r>
              <a:rPr lang="en-GB" b="1" dirty="0" err="1"/>
              <a:t>stagaires</a:t>
            </a:r>
            <a:r>
              <a:rPr lang="en-GB" b="1" dirty="0"/>
              <a:t> </a:t>
            </a:r>
            <a:r>
              <a:rPr lang="en-GB" b="1" dirty="0" err="1"/>
              <a:t>en</a:t>
            </a:r>
            <a:r>
              <a:rPr lang="en-GB" b="1" dirty="0"/>
              <a:t> </a:t>
            </a:r>
            <a:r>
              <a:rPr lang="en-GB" b="1" dirty="0" err="1"/>
              <a:t>instructeurs</a:t>
            </a:r>
            <a:r>
              <a:rPr lang="en-GB" b="1" dirty="0"/>
              <a:t> </a:t>
            </a:r>
            <a:r>
              <a:rPr lang="en-GB" dirty="0"/>
              <a:t>(</a:t>
            </a:r>
            <a:r>
              <a:rPr lang="en-GB" dirty="0" err="1"/>
              <a:t>verbinding</a:t>
            </a:r>
            <a:r>
              <a:rPr lang="en-GB" dirty="0"/>
              <a:t> non-profit, </a:t>
            </a:r>
            <a:r>
              <a:rPr lang="en-GB" dirty="0" err="1"/>
              <a:t>overheids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comericiele</a:t>
            </a:r>
            <a:r>
              <a:rPr lang="en-GB" dirty="0"/>
              <a:t> stakeholders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229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3CA96-7A94-4128-AFDD-24C0E8B87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A133CD-D31F-43C0-82AA-7DEB47FD0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Aanschaf</a:t>
            </a:r>
            <a:r>
              <a:rPr lang="en-GB" dirty="0"/>
              <a:t>:</a:t>
            </a:r>
          </a:p>
          <a:p>
            <a:r>
              <a:rPr lang="en-GB" dirty="0"/>
              <a:t> </a:t>
            </a:r>
            <a:r>
              <a:rPr lang="en-GB" dirty="0" err="1"/>
              <a:t>nieuwe</a:t>
            </a:r>
            <a:r>
              <a:rPr lang="en-GB" dirty="0"/>
              <a:t> </a:t>
            </a:r>
            <a:r>
              <a:rPr lang="en-GB" dirty="0" err="1"/>
              <a:t>zeilboten</a:t>
            </a:r>
            <a:r>
              <a:rPr lang="en-GB" dirty="0"/>
              <a:t> </a:t>
            </a:r>
          </a:p>
          <a:p>
            <a:r>
              <a:rPr lang="en-GB" dirty="0" err="1"/>
              <a:t>Reddingssloep</a:t>
            </a:r>
            <a:r>
              <a:rPr lang="en-GB" dirty="0"/>
              <a:t> (10m) </a:t>
            </a:r>
          </a:p>
          <a:p>
            <a:r>
              <a:rPr lang="en-GB" dirty="0"/>
              <a:t> windsurf </a:t>
            </a:r>
            <a:r>
              <a:rPr lang="en-GB" dirty="0" err="1"/>
              <a:t>materialen</a:t>
            </a:r>
            <a:r>
              <a:rPr lang="en-GB" dirty="0"/>
              <a:t> </a:t>
            </a:r>
          </a:p>
          <a:p>
            <a:r>
              <a:rPr lang="en-GB" dirty="0" err="1"/>
              <a:t>Kajakken</a:t>
            </a:r>
            <a:r>
              <a:rPr lang="en-GB" dirty="0"/>
              <a:t> </a:t>
            </a:r>
          </a:p>
          <a:p>
            <a:r>
              <a:rPr lang="en-GB" dirty="0"/>
              <a:t>Zee container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CA66A59-F77A-4C9E-ACBC-16A876B0BF50}"/>
              </a:ext>
            </a:extLst>
          </p:cNvPr>
          <p:cNvPicPr/>
          <p:nvPr/>
        </p:nvPicPr>
        <p:blipFill rotWithShape="1">
          <a:blip r:embed="rId2"/>
          <a:srcRect l="38227" t="27043" r="30423" b="11581"/>
          <a:stretch/>
        </p:blipFill>
        <p:spPr bwMode="auto">
          <a:xfrm>
            <a:off x="5426118" y="974687"/>
            <a:ext cx="5258470" cy="56881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396BCA51-4930-4D6C-A768-40BFBBA9AE77}"/>
              </a:ext>
            </a:extLst>
          </p:cNvPr>
          <p:cNvSpPr/>
          <p:nvPr/>
        </p:nvSpPr>
        <p:spPr>
          <a:xfrm>
            <a:off x="7517758" y="1737062"/>
            <a:ext cx="1195754" cy="970450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110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A84C0C-9B6C-4F3F-A37B-DA2CA9DF0E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5B01136-4E8A-4C48-B8F1-2A574FFE5D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1275F5E-9273-487A-9A60-39C493B7D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25582B43-307E-4767-9FDE-171C378A3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40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60FEC72-A8DC-42C2-B7F1-B89501F7D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77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eerbaar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TM03457503[[fn=Citeerbaar]]</Template>
  <TotalTime>20094</TotalTime>
  <Words>109</Words>
  <Application>Microsoft Office PowerPoint</Application>
  <PresentationFormat>Breedbeeld</PresentationFormat>
  <Paragraphs>19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Century Gothic</vt:lpstr>
      <vt:lpstr>Wingdings 2</vt:lpstr>
      <vt:lpstr>Citeerbaar</vt:lpstr>
      <vt:lpstr>Water Sportschool (HANZE) </vt:lpstr>
      <vt:lpstr>Toekomst beeld watersportschool 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Roderick Wellink</dc:creator>
  <cp:lastModifiedBy>Roderick Wellink</cp:lastModifiedBy>
  <cp:revision>6</cp:revision>
  <dcterms:created xsi:type="dcterms:W3CDTF">2019-03-19T10:39:08Z</dcterms:created>
  <dcterms:modified xsi:type="dcterms:W3CDTF">2019-04-17T11:05:47Z</dcterms:modified>
</cp:coreProperties>
</file>