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61" r:id="rId4"/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9/25/20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A88D2-2CA7-4160-932D-3DB954A6F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Watersportschool</a:t>
            </a:r>
            <a:r>
              <a:rPr lang="en-GB" dirty="0"/>
              <a:t> (HANZE)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778467-494B-43F7-B871-7A3213368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Intern </a:t>
            </a:r>
            <a:r>
              <a:rPr lang="en-GB" dirty="0" err="1"/>
              <a:t>opleiden</a:t>
            </a:r>
            <a:r>
              <a:rPr lang="en-GB" dirty="0"/>
              <a:t> </a:t>
            </a:r>
            <a:r>
              <a:rPr lang="en-GB" dirty="0" err="1"/>
              <a:t>instructeurs</a:t>
            </a:r>
            <a:r>
              <a:rPr lang="en-GB" dirty="0"/>
              <a:t> (</a:t>
            </a:r>
            <a:r>
              <a:rPr lang="en-GB" dirty="0" err="1"/>
              <a:t>zeilen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surfen</a:t>
            </a:r>
            <a:r>
              <a:rPr lang="en-GB" dirty="0"/>
              <a:t>) </a:t>
            </a:r>
          </a:p>
          <a:p>
            <a:r>
              <a:rPr lang="en-GB" dirty="0"/>
              <a:t>Stakeholder in de </a:t>
            </a:r>
            <a:r>
              <a:rPr lang="en-GB" dirty="0" err="1"/>
              <a:t>watersportexperience</a:t>
            </a:r>
            <a:r>
              <a:rPr lang="en-GB" dirty="0"/>
              <a:t> (</a:t>
            </a:r>
            <a:r>
              <a:rPr lang="en-GB" dirty="0" err="1"/>
              <a:t>Watersportkamp</a:t>
            </a:r>
            <a:r>
              <a:rPr lang="en-GB" dirty="0"/>
              <a:t> ALO </a:t>
            </a:r>
            <a:r>
              <a:rPr lang="en-GB" dirty="0" err="1"/>
              <a:t>en</a:t>
            </a:r>
            <a:r>
              <a:rPr lang="en-GB" dirty="0"/>
              <a:t> SK) </a:t>
            </a:r>
          </a:p>
          <a:p>
            <a:r>
              <a:rPr lang="en-GB" dirty="0" err="1"/>
              <a:t>watersportstimulering</a:t>
            </a:r>
            <a:r>
              <a:rPr lang="en-GB" dirty="0"/>
              <a:t> </a:t>
            </a:r>
            <a:r>
              <a:rPr lang="en-GB" dirty="0" err="1"/>
              <a:t>regio</a:t>
            </a:r>
            <a:r>
              <a:rPr lang="en-GB" dirty="0"/>
              <a:t> Groningen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betrekken</a:t>
            </a:r>
            <a:r>
              <a:rPr lang="en-GB" dirty="0">
                <a:sym typeface="Wingdings" panose="05000000000000000000" pitchFamily="2" charset="2"/>
              </a:rPr>
              <a:t> van </a:t>
            </a:r>
            <a:r>
              <a:rPr lang="en-GB" dirty="0" err="1">
                <a:sym typeface="Wingdings" panose="05000000000000000000" pitchFamily="2" charset="2"/>
              </a:rPr>
              <a:t>middelbare</a:t>
            </a:r>
            <a:r>
              <a:rPr lang="en-GB" dirty="0">
                <a:sym typeface="Wingdings" panose="05000000000000000000" pitchFamily="2" charset="2"/>
              </a:rPr>
              <a:t>- </a:t>
            </a:r>
            <a:r>
              <a:rPr lang="en-GB" dirty="0" err="1">
                <a:sym typeface="Wingdings" panose="05000000000000000000" pitchFamily="2" charset="2"/>
              </a:rPr>
              <a:t>en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basisscholen</a:t>
            </a:r>
            <a:r>
              <a:rPr lang="en-GB" dirty="0">
                <a:sym typeface="Wingdings" panose="05000000000000000000" pitchFamily="2" charset="2"/>
              </a:rPr>
              <a:t>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84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40B04-35C1-48D1-9948-65828E5E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Toekomstbeeld</a:t>
            </a:r>
            <a:r>
              <a:rPr lang="en-GB" dirty="0"/>
              <a:t> W</a:t>
            </a:r>
            <a:r>
              <a:rPr lang="en-GB"/>
              <a:t>atersportschool</a:t>
            </a:r>
            <a:r>
              <a:rPr lang="en-GB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7A3649-558E-4FCB-B272-ADB6CA1F6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Werken</a:t>
            </a:r>
            <a:r>
              <a:rPr lang="en-GB" dirty="0"/>
              <a:t> </a:t>
            </a:r>
            <a:r>
              <a:rPr lang="en-GB" dirty="0" err="1"/>
              <a:t>vanuit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georganiseerde</a:t>
            </a:r>
            <a:r>
              <a:rPr lang="en-GB" dirty="0"/>
              <a:t> </a:t>
            </a:r>
            <a:r>
              <a:rPr lang="en-GB" dirty="0" err="1"/>
              <a:t>vaste</a:t>
            </a:r>
            <a:r>
              <a:rPr lang="en-GB" dirty="0"/>
              <a:t> </a:t>
            </a:r>
            <a:r>
              <a:rPr lang="en-GB" dirty="0" err="1"/>
              <a:t>locatie</a:t>
            </a:r>
            <a:r>
              <a:rPr lang="en-GB" dirty="0"/>
              <a:t> </a:t>
            </a:r>
          </a:p>
          <a:p>
            <a:r>
              <a:rPr lang="en-GB" dirty="0" err="1"/>
              <a:t>Groei</a:t>
            </a:r>
            <a:r>
              <a:rPr lang="en-GB" dirty="0"/>
              <a:t> van de </a:t>
            </a:r>
            <a:r>
              <a:rPr lang="en-GB" dirty="0" err="1"/>
              <a:t>Watersportschool</a:t>
            </a:r>
            <a:r>
              <a:rPr lang="en-GB" dirty="0"/>
              <a:t> </a:t>
            </a:r>
          </a:p>
          <a:p>
            <a:r>
              <a:rPr lang="en-GB" dirty="0" err="1"/>
              <a:t>Zelfvoorzienend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eigen </a:t>
            </a:r>
            <a:r>
              <a:rPr lang="en-GB" dirty="0" err="1">
                <a:sym typeface="Wingdings" panose="05000000000000000000" pitchFamily="2" charset="2"/>
              </a:rPr>
              <a:t>kosten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dekken</a:t>
            </a:r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r>
              <a:rPr lang="en-GB" dirty="0" err="1"/>
              <a:t>Samenwerkingsverband</a:t>
            </a:r>
            <a:r>
              <a:rPr lang="en-GB" dirty="0"/>
              <a:t> Best Western Hotel (</a:t>
            </a:r>
            <a:r>
              <a:rPr lang="en-GB" dirty="0" err="1"/>
              <a:t>Paterswoldsemeer</a:t>
            </a:r>
            <a:r>
              <a:rPr lang="en-GB" dirty="0"/>
              <a:t>) </a:t>
            </a:r>
          </a:p>
          <a:p>
            <a:pPr lvl="1"/>
            <a:r>
              <a:rPr lang="en-GB" dirty="0" err="1"/>
              <a:t>Verhuur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hotelgasten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Gratis </a:t>
            </a:r>
            <a:r>
              <a:rPr lang="en-GB" dirty="0" err="1"/>
              <a:t>gebruiken</a:t>
            </a:r>
            <a:r>
              <a:rPr lang="en-GB" dirty="0"/>
              <a:t> van de </a:t>
            </a:r>
            <a:r>
              <a:rPr lang="en-GB" dirty="0" err="1"/>
              <a:t>grond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gebouwen</a:t>
            </a:r>
            <a:r>
              <a:rPr lang="en-GB" dirty="0"/>
              <a:t> </a:t>
            </a:r>
            <a:r>
              <a:rPr lang="en-GB" dirty="0" err="1"/>
              <a:t>hiervan</a:t>
            </a:r>
            <a:r>
              <a:rPr lang="en-GB" dirty="0"/>
              <a:t> </a:t>
            </a:r>
          </a:p>
          <a:p>
            <a:r>
              <a:rPr lang="en-GB" dirty="0" err="1"/>
              <a:t>Laagdrempeligheid</a:t>
            </a:r>
            <a:r>
              <a:rPr lang="en-GB" dirty="0"/>
              <a:t> </a:t>
            </a:r>
            <a:r>
              <a:rPr lang="en-GB" dirty="0" err="1"/>
              <a:t>toevoegen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verhuur</a:t>
            </a:r>
            <a:r>
              <a:rPr lang="en-GB" dirty="0"/>
              <a:t> (</a:t>
            </a:r>
            <a:r>
              <a:rPr lang="en-GB" dirty="0" err="1"/>
              <a:t>kajakken</a:t>
            </a:r>
            <a:r>
              <a:rPr lang="en-GB" dirty="0"/>
              <a:t>) </a:t>
            </a:r>
          </a:p>
          <a:p>
            <a:r>
              <a:rPr lang="en-GB" b="1" dirty="0" err="1"/>
              <a:t>Leerschool</a:t>
            </a:r>
            <a:r>
              <a:rPr lang="en-GB" b="1" dirty="0"/>
              <a:t> </a:t>
            </a:r>
            <a:r>
              <a:rPr lang="en-GB" b="1" dirty="0" err="1"/>
              <a:t>voor</a:t>
            </a:r>
            <a:r>
              <a:rPr lang="en-GB" b="1" dirty="0"/>
              <a:t> stagiaires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instructeurs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verbinding</a:t>
            </a:r>
            <a:r>
              <a:rPr lang="en-GB" dirty="0"/>
              <a:t> non-profit, </a:t>
            </a:r>
            <a:r>
              <a:rPr lang="en-GB" dirty="0" err="1"/>
              <a:t>overheids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commerciele stakeholders)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22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3CA96-7A94-4128-AFDD-24C0E8B8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A133CD-D31F-43C0-82AA-7DEB47F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Aanschaf</a:t>
            </a:r>
            <a:r>
              <a:rPr lang="en-GB" dirty="0"/>
              <a:t>:</a:t>
            </a:r>
          </a:p>
          <a:p>
            <a:r>
              <a:rPr lang="en-GB" dirty="0" err="1"/>
              <a:t>Nieuwe</a:t>
            </a:r>
            <a:r>
              <a:rPr lang="en-GB" dirty="0"/>
              <a:t> </a:t>
            </a:r>
            <a:r>
              <a:rPr lang="en-GB" dirty="0" err="1"/>
              <a:t>zeilboten</a:t>
            </a:r>
            <a:r>
              <a:rPr lang="en-GB" dirty="0"/>
              <a:t> </a:t>
            </a:r>
          </a:p>
          <a:p>
            <a:r>
              <a:rPr lang="en-GB" dirty="0" err="1"/>
              <a:t>Reddingssloep</a:t>
            </a:r>
            <a:r>
              <a:rPr lang="en-GB" dirty="0"/>
              <a:t> (10m) </a:t>
            </a:r>
          </a:p>
          <a:p>
            <a:r>
              <a:rPr lang="en-GB"/>
              <a:t>Windsurfmaterialen</a:t>
            </a:r>
            <a:r>
              <a:rPr lang="en-GB" dirty="0"/>
              <a:t> </a:t>
            </a:r>
          </a:p>
          <a:p>
            <a:r>
              <a:rPr lang="en-GB" dirty="0" err="1"/>
              <a:t>Kajakken</a:t>
            </a:r>
            <a:r>
              <a:rPr lang="en-GB" dirty="0"/>
              <a:t> </a:t>
            </a:r>
          </a:p>
          <a:p>
            <a:r>
              <a:rPr lang="en-GB" dirty="0" err="1"/>
              <a:t>Zeecontainer</a:t>
            </a:r>
            <a:r>
              <a:rPr lang="en-GB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A66A59-F77A-4C9E-ACBC-16A876B0BF50}"/>
              </a:ext>
            </a:extLst>
          </p:cNvPr>
          <p:cNvPicPr/>
          <p:nvPr/>
        </p:nvPicPr>
        <p:blipFill rotWithShape="1">
          <a:blip r:embed="rId2"/>
          <a:srcRect l="38227" t="27043" r="30423" b="11581"/>
          <a:stretch/>
        </p:blipFill>
        <p:spPr bwMode="auto">
          <a:xfrm>
            <a:off x="5426118" y="974687"/>
            <a:ext cx="5258470" cy="5688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396BCA51-4930-4D6C-A768-40BFBBA9AE77}"/>
              </a:ext>
            </a:extLst>
          </p:cNvPr>
          <p:cNvSpPr/>
          <p:nvPr/>
        </p:nvSpPr>
        <p:spPr>
          <a:xfrm>
            <a:off x="7517758" y="1737062"/>
            <a:ext cx="1195754" cy="97045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1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84C0C-9B6C-4F3F-A37B-DA2CA9DF0E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5B01136-4E8A-4C48-B8F1-2A574FFE5D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275F5E-9273-487A-9A60-39C493B7D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582B43-307E-4767-9FDE-171C378A3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4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60FEC72-A8DC-42C2-B7F1-B89501F7D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38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7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eerbaar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TM03457503[[fn=Citeerbaar]]</Template>
  <TotalTime>20100</TotalTime>
  <Words>99</Words>
  <Application>Microsoft Macintosh PowerPoint</Application>
  <PresentationFormat>Breedbeeld</PresentationFormat>
  <Paragraphs>19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Citeerbaar</vt:lpstr>
      <vt:lpstr>Watersportschool (HANZE) </vt:lpstr>
      <vt:lpstr>Toekomstbeeld Watersportschool 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Roderick Wellink</dc:creator>
  <cp:lastModifiedBy>Claudia Wellink</cp:lastModifiedBy>
  <cp:revision>9</cp:revision>
  <dcterms:created xsi:type="dcterms:W3CDTF">2019-03-19T10:39:08Z</dcterms:created>
  <dcterms:modified xsi:type="dcterms:W3CDTF">2020-09-25T08:48:53Z</dcterms:modified>
</cp:coreProperties>
</file>